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8" r:id="rId4"/>
    <p:sldId id="260" r:id="rId5"/>
    <p:sldId id="257" r:id="rId6"/>
    <p:sldId id="262" r:id="rId7"/>
    <p:sldId id="261"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43"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5/15/2023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5/15/2023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5/15/2023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152E6-2953-7863-5FB8-2E6DC8C4E79D}"/>
              </a:ext>
            </a:extLst>
          </p:cNvPr>
          <p:cNvSpPr>
            <a:spLocks noGrp="1"/>
          </p:cNvSpPr>
          <p:nvPr>
            <p:ph type="ctrTitle"/>
          </p:nvPr>
        </p:nvSpPr>
        <p:spPr>
          <a:xfrm>
            <a:off x="1029309" y="73761"/>
            <a:ext cx="8825658" cy="1206708"/>
          </a:xfrm>
        </p:spPr>
        <p:txBody>
          <a:bodyPr/>
          <a:lstStyle/>
          <a:p>
            <a:r>
              <a:rPr lang="en-GB" sz="6000" dirty="0">
                <a:latin typeface="Century" panose="02040604050505020304" pitchFamily="18" charset="0"/>
              </a:rPr>
              <a:t>PRESIBOT REVIEW - 2</a:t>
            </a:r>
            <a:endParaRPr lang="en-IN" sz="6000" dirty="0">
              <a:latin typeface="Century" panose="02040604050505020304" pitchFamily="18" charset="0"/>
            </a:endParaRPr>
          </a:p>
        </p:txBody>
      </p:sp>
      <p:sp>
        <p:nvSpPr>
          <p:cNvPr id="3" name="Subtitle 2">
            <a:extLst>
              <a:ext uri="{FF2B5EF4-FFF2-40B4-BE49-F238E27FC236}">
                <a16:creationId xmlns:a16="http://schemas.microsoft.com/office/drawing/2014/main" id="{46FF877E-3061-EC78-63C2-909C98379CAF}"/>
              </a:ext>
            </a:extLst>
          </p:cNvPr>
          <p:cNvSpPr>
            <a:spLocks noGrp="1"/>
          </p:cNvSpPr>
          <p:nvPr>
            <p:ph type="subTitle" idx="1"/>
          </p:nvPr>
        </p:nvSpPr>
        <p:spPr>
          <a:xfrm>
            <a:off x="7670307" y="2422519"/>
            <a:ext cx="4104926" cy="2382747"/>
          </a:xfrm>
        </p:spPr>
        <p:txBody>
          <a:bodyPr/>
          <a:lstStyle/>
          <a:p>
            <a:r>
              <a:rPr lang="en-GB" cap="none" dirty="0">
                <a:solidFill>
                  <a:schemeClr val="tx1"/>
                </a:solidFill>
                <a:latin typeface="Lato" panose="020B0604020202020204" pitchFamily="34" charset="0"/>
              </a:rPr>
              <a:t>R</a:t>
            </a:r>
            <a:r>
              <a:rPr lang="en-GB" b="0" i="0" cap="none" dirty="0">
                <a:solidFill>
                  <a:schemeClr val="tx1"/>
                </a:solidFill>
                <a:effectLst/>
                <a:latin typeface="Lato" panose="020B0604020202020204" pitchFamily="34" charset="0"/>
              </a:rPr>
              <a:t>asa is an open-source chatbot framework based on machine learning. with the help of it, we can easily create highly accurate chatbots and can easily integrate these chatbots with our website, telegram, facebook, whatsapp, etc.</a:t>
            </a:r>
            <a:endParaRPr lang="en-IN" cap="none" dirty="0">
              <a:solidFill>
                <a:schemeClr val="tx1"/>
              </a:solidFill>
            </a:endParaRPr>
          </a:p>
        </p:txBody>
      </p:sp>
      <p:pic>
        <p:nvPicPr>
          <p:cNvPr id="2050" name="Picture 2" descr="AI robot using computer to chat with customer. Concept of chat bot">
            <a:extLst>
              <a:ext uri="{FF2B5EF4-FFF2-40B4-BE49-F238E27FC236}">
                <a16:creationId xmlns:a16="http://schemas.microsoft.com/office/drawing/2014/main" id="{DE4605B6-A44E-1BD0-9789-328623849A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033" y="1713391"/>
            <a:ext cx="6700837" cy="4062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405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C33C5E-8712-1F9C-EF1C-692F9874C32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7901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785FE3-2D24-44CD-DD44-9C91671DAD7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75902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71B0D-4A78-0186-C75C-4A8CD0C73D78}"/>
              </a:ext>
            </a:extLst>
          </p:cNvPr>
          <p:cNvSpPr>
            <a:spLocks noGrp="1"/>
          </p:cNvSpPr>
          <p:nvPr>
            <p:ph type="title"/>
          </p:nvPr>
        </p:nvSpPr>
        <p:spPr>
          <a:xfrm>
            <a:off x="776739" y="1096531"/>
            <a:ext cx="9404723" cy="1400530"/>
          </a:xfrm>
        </p:spPr>
        <p:txBody>
          <a:bodyPr/>
          <a:lstStyle/>
          <a:p>
            <a:r>
              <a:rPr lang="en-GB" dirty="0"/>
              <a:t>Technologies used to build chatbot.</a:t>
            </a:r>
            <a:endParaRPr lang="en-IN" dirty="0"/>
          </a:p>
        </p:txBody>
      </p:sp>
      <p:sp>
        <p:nvSpPr>
          <p:cNvPr id="3" name="Content Placeholder 2">
            <a:extLst>
              <a:ext uri="{FF2B5EF4-FFF2-40B4-BE49-F238E27FC236}">
                <a16:creationId xmlns:a16="http://schemas.microsoft.com/office/drawing/2014/main" id="{D027AB1D-91C4-BBEB-C7E2-6915A918B38E}"/>
              </a:ext>
            </a:extLst>
          </p:cNvPr>
          <p:cNvSpPr>
            <a:spLocks noGrp="1"/>
          </p:cNvSpPr>
          <p:nvPr>
            <p:ph idx="1"/>
          </p:nvPr>
        </p:nvSpPr>
        <p:spPr>
          <a:xfrm>
            <a:off x="1336578" y="2650079"/>
            <a:ext cx="4019194" cy="2668372"/>
          </a:xfrm>
        </p:spPr>
        <p:txBody>
          <a:bodyPr/>
          <a:lstStyle/>
          <a:p>
            <a:r>
              <a:rPr lang="en-GB" dirty="0"/>
              <a:t>RASA</a:t>
            </a:r>
          </a:p>
          <a:p>
            <a:r>
              <a:rPr lang="en-GB" dirty="0"/>
              <a:t>HTML</a:t>
            </a:r>
            <a:r>
              <a:rPr lang="en-IN" dirty="0"/>
              <a:t>5</a:t>
            </a:r>
          </a:p>
          <a:p>
            <a:r>
              <a:rPr lang="en-IN" dirty="0"/>
              <a:t>CSS3</a:t>
            </a:r>
          </a:p>
          <a:p>
            <a:r>
              <a:rPr lang="en-IN" dirty="0"/>
              <a:t>JavaScript</a:t>
            </a:r>
          </a:p>
          <a:p>
            <a:r>
              <a:rPr lang="en-IN" dirty="0"/>
              <a:t>Database</a:t>
            </a:r>
          </a:p>
          <a:p>
            <a:endParaRPr lang="en-IN" dirty="0"/>
          </a:p>
          <a:p>
            <a:endParaRPr lang="en-GB" dirty="0"/>
          </a:p>
        </p:txBody>
      </p:sp>
    </p:spTree>
    <p:extLst>
      <p:ext uri="{BB962C8B-B14F-4D97-AF65-F5344CB8AC3E}">
        <p14:creationId xmlns:p14="http://schemas.microsoft.com/office/powerpoint/2010/main" val="423632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D0D20-59B3-3F62-1BDF-DDBB42027EA3}"/>
              </a:ext>
            </a:extLst>
          </p:cNvPr>
          <p:cNvSpPr>
            <a:spLocks noGrp="1"/>
          </p:cNvSpPr>
          <p:nvPr>
            <p:ph type="title"/>
          </p:nvPr>
        </p:nvSpPr>
        <p:spPr/>
        <p:txBody>
          <a:bodyPr/>
          <a:lstStyle/>
          <a:p>
            <a:r>
              <a:rPr lang="en-GB" dirty="0">
                <a:latin typeface="Microsoft YaHei UI" panose="020B0503020204020204" pitchFamily="34" charset="-122"/>
                <a:ea typeface="Microsoft YaHei UI" panose="020B0503020204020204" pitchFamily="34" charset="-122"/>
              </a:rPr>
              <a:t>Uses of ChatBot.</a:t>
            </a:r>
            <a:endParaRPr lang="en-IN" dirty="0">
              <a:latin typeface="Microsoft YaHei UI" panose="020B0503020204020204" pitchFamily="34" charset="-122"/>
              <a:ea typeface="Microsoft YaHei UI" panose="020B0503020204020204" pitchFamily="34" charset="-122"/>
            </a:endParaRPr>
          </a:p>
        </p:txBody>
      </p:sp>
      <p:sp>
        <p:nvSpPr>
          <p:cNvPr id="3" name="Content Placeholder 2">
            <a:extLst>
              <a:ext uri="{FF2B5EF4-FFF2-40B4-BE49-F238E27FC236}">
                <a16:creationId xmlns:a16="http://schemas.microsoft.com/office/drawing/2014/main" id="{9B2E02E3-3091-A624-5E58-8E2CA73F1AC0}"/>
              </a:ext>
            </a:extLst>
          </p:cNvPr>
          <p:cNvSpPr>
            <a:spLocks noGrp="1"/>
          </p:cNvSpPr>
          <p:nvPr>
            <p:ph idx="1"/>
          </p:nvPr>
        </p:nvSpPr>
        <p:spPr>
          <a:xfrm>
            <a:off x="535141" y="1582402"/>
            <a:ext cx="8946541" cy="4195481"/>
          </a:xfrm>
        </p:spPr>
        <p:txBody>
          <a:bodyPr/>
          <a:lstStyle/>
          <a:p>
            <a:r>
              <a:rPr lang="en-GB" dirty="0"/>
              <a:t>Developing HR chatbot that interact with employees and assist them with routine tasks and queries.</a:t>
            </a:r>
          </a:p>
          <a:p>
            <a:r>
              <a:rPr lang="en-GB" dirty="0"/>
              <a:t>Chatbots are of immense use in HR departments, and by taking over routine tasks - they can help improve the productivity of HR employees.</a:t>
            </a:r>
          </a:p>
          <a:p>
            <a:r>
              <a:rPr lang="en-IN" b="0" i="0" dirty="0">
                <a:effectLst/>
                <a:latin typeface="arial" panose="020B0604020202020204" pitchFamily="34" charset="0"/>
              </a:rPr>
              <a:t>Being closer to employees.</a:t>
            </a:r>
          </a:p>
          <a:p>
            <a:r>
              <a:rPr lang="en-GB" b="0" i="0" dirty="0">
                <a:effectLst/>
                <a:latin typeface="inherit"/>
                <a:cs typeface="Heebo" panose="020B0604020202020204" pitchFamily="2" charset="-79"/>
              </a:rPr>
              <a:t>It is capable of managing a variety of use cases across all functional categories and can be both proactive and reactive. For workers who get annoyed attempting to navigate various tools and portals to get what they need, this is a game-changer.</a:t>
            </a:r>
          </a:p>
          <a:p>
            <a:endParaRPr lang="en-GB" dirty="0"/>
          </a:p>
        </p:txBody>
      </p:sp>
    </p:spTree>
    <p:extLst>
      <p:ext uri="{BB962C8B-B14F-4D97-AF65-F5344CB8AC3E}">
        <p14:creationId xmlns:p14="http://schemas.microsoft.com/office/powerpoint/2010/main" val="1211547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ADAB6-7E5C-3440-7E69-7A46D2F61DC4}"/>
              </a:ext>
            </a:extLst>
          </p:cNvPr>
          <p:cNvSpPr>
            <a:spLocks noGrp="1"/>
          </p:cNvSpPr>
          <p:nvPr>
            <p:ph type="title"/>
          </p:nvPr>
        </p:nvSpPr>
        <p:spPr>
          <a:xfrm>
            <a:off x="842054" y="451039"/>
            <a:ext cx="9404723" cy="1000992"/>
          </a:xfrm>
        </p:spPr>
        <p:txBody>
          <a:bodyPr/>
          <a:lstStyle/>
          <a:p>
            <a:r>
              <a:rPr lang="en-GB" dirty="0"/>
              <a:t>RASA Architecture</a:t>
            </a:r>
            <a:endParaRPr lang="en-IN" dirty="0"/>
          </a:p>
        </p:txBody>
      </p:sp>
      <p:pic>
        <p:nvPicPr>
          <p:cNvPr id="5" name="Content Placeholder 4">
            <a:extLst>
              <a:ext uri="{FF2B5EF4-FFF2-40B4-BE49-F238E27FC236}">
                <a16:creationId xmlns:a16="http://schemas.microsoft.com/office/drawing/2014/main" id="{44AD5F4F-1695-A234-A590-D6A52D7E36B4}"/>
              </a:ext>
            </a:extLst>
          </p:cNvPr>
          <p:cNvPicPr>
            <a:picLocks noGrp="1" noChangeAspect="1"/>
          </p:cNvPicPr>
          <p:nvPr>
            <p:ph idx="1"/>
          </p:nvPr>
        </p:nvPicPr>
        <p:blipFill>
          <a:blip r:embed="rId2"/>
          <a:stretch>
            <a:fillRect/>
          </a:stretch>
        </p:blipFill>
        <p:spPr>
          <a:xfrm>
            <a:off x="544401" y="1937229"/>
            <a:ext cx="7082077" cy="4195762"/>
          </a:xfrm>
        </p:spPr>
      </p:pic>
    </p:spTree>
    <p:extLst>
      <p:ext uri="{BB962C8B-B14F-4D97-AF65-F5344CB8AC3E}">
        <p14:creationId xmlns:p14="http://schemas.microsoft.com/office/powerpoint/2010/main" val="3385812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37A9B-6D32-BEE4-CDDC-41DE145F001F}"/>
              </a:ext>
            </a:extLst>
          </p:cNvPr>
          <p:cNvSpPr>
            <a:spLocks noGrp="1"/>
          </p:cNvSpPr>
          <p:nvPr>
            <p:ph type="title"/>
          </p:nvPr>
        </p:nvSpPr>
        <p:spPr>
          <a:xfrm>
            <a:off x="795401" y="255587"/>
            <a:ext cx="9404723" cy="807911"/>
          </a:xfrm>
        </p:spPr>
        <p:txBody>
          <a:bodyPr/>
          <a:lstStyle/>
          <a:p>
            <a:r>
              <a:rPr lang="en-GB" dirty="0">
                <a:latin typeface="Century" panose="02040604050505020304" pitchFamily="18" charset="0"/>
              </a:rPr>
              <a:t>Chatbot Architecture</a:t>
            </a:r>
            <a:endParaRPr lang="en-IN" dirty="0">
              <a:latin typeface="Century" panose="02040604050505020304" pitchFamily="18" charset="0"/>
            </a:endParaRPr>
          </a:p>
        </p:txBody>
      </p:sp>
      <p:pic>
        <p:nvPicPr>
          <p:cNvPr id="1026" name="Picture 2">
            <a:extLst>
              <a:ext uri="{FF2B5EF4-FFF2-40B4-BE49-F238E27FC236}">
                <a16:creationId xmlns:a16="http://schemas.microsoft.com/office/drawing/2014/main" id="{F628E093-324C-E371-6809-F791722F6A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111" y="1331650"/>
            <a:ext cx="9341268" cy="527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494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46FB55F-0C0D-BD8A-036A-D1C44EB42B9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77362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F79032-CE88-4B3C-5D7A-C6EAC1D35F1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30473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106FCD-2A70-8866-508A-32F1814F5D3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00607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E38EC8-A459-7669-6635-20B2733AE25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391576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98</TotalTime>
  <Words>158</Words>
  <Application>Microsoft Office PowerPoint</Application>
  <PresentationFormat>Widescreen</PresentationFormat>
  <Paragraphs>15</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Microsoft YaHei UI</vt:lpstr>
      <vt:lpstr>Arial</vt:lpstr>
      <vt:lpstr>Arial</vt:lpstr>
      <vt:lpstr>Century</vt:lpstr>
      <vt:lpstr>Century Gothic</vt:lpstr>
      <vt:lpstr>inherit</vt:lpstr>
      <vt:lpstr>Lato</vt:lpstr>
      <vt:lpstr>Wingdings 3</vt:lpstr>
      <vt:lpstr>Ion</vt:lpstr>
      <vt:lpstr>PRESIBOT REVIEW - 2</vt:lpstr>
      <vt:lpstr>Technologies used to build chatbot.</vt:lpstr>
      <vt:lpstr>Uses of ChatBot.</vt:lpstr>
      <vt:lpstr>RASA Architecture</vt:lpstr>
      <vt:lpstr>Chatbot Architecture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dc:title>
  <dc:creator>Chandrappa B Chandrappa</dc:creator>
  <cp:lastModifiedBy>Mohammed Ismail</cp:lastModifiedBy>
  <cp:revision>3</cp:revision>
  <dcterms:created xsi:type="dcterms:W3CDTF">2023-05-10T16:55:12Z</dcterms:created>
  <dcterms:modified xsi:type="dcterms:W3CDTF">2023-05-15T10:43:15Z</dcterms:modified>
</cp:coreProperties>
</file>

<file path=docProps/thumbnail.jpeg>
</file>